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7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4"/>
    <a:srgbClr val="279DD9"/>
    <a:srgbClr val="CC8004"/>
    <a:srgbClr val="F37021"/>
    <a:srgbClr val="A74233"/>
    <a:srgbClr val="5A6870"/>
    <a:srgbClr val="C40075"/>
    <a:srgbClr val="7B0052"/>
    <a:srgbClr val="006EB7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6" d="100"/>
          <a:sy n="146" d="100"/>
        </p:scale>
        <p:origin x="-588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AA899-5FC4-4B33-A5DE-F24C21A5B2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94F7E7-F983-4B85-9FDA-978E85FE5852}">
      <dgm:prSet phldrT="[Text]" custT="1"/>
      <dgm:spPr/>
      <dgm:t>
        <a:bodyPr/>
        <a:lstStyle/>
        <a:p>
          <a:pPr algn="ctr"/>
          <a:r>
            <a:rPr lang="en-US" sz="700" dirty="0" smtClean="0"/>
            <a:t>NGAP Management Group</a:t>
          </a:r>
        </a:p>
        <a:p>
          <a:pPr algn="ctr"/>
          <a:r>
            <a:rPr lang="en-US" sz="700" dirty="0" smtClean="0"/>
            <a:t>Working Group Chairs/Vice-Chairs &amp; Partner Organization Focal Points</a:t>
          </a:r>
        </a:p>
        <a:p>
          <a:pPr algn="ctr"/>
          <a:r>
            <a:rPr lang="en-US" sz="700" dirty="0" smtClean="0"/>
            <a:t>ICAO: Michiel Vreedenburgh</a:t>
          </a:r>
          <a:endParaRPr lang="en-GB" sz="700" dirty="0"/>
        </a:p>
      </dgm:t>
    </dgm:pt>
    <dgm:pt modelId="{DB4C9669-EC37-4E3B-9701-E1938271F372}" type="parTrans" cxnId="{256BBBFE-208D-45E8-BDC7-93879AEBB636}">
      <dgm:prSet/>
      <dgm:spPr/>
      <dgm:t>
        <a:bodyPr/>
        <a:lstStyle/>
        <a:p>
          <a:pPr algn="ctr"/>
          <a:endParaRPr lang="en-GB"/>
        </a:p>
      </dgm:t>
    </dgm:pt>
    <dgm:pt modelId="{0C93043B-1191-4489-AA88-43A91C944A88}" type="sibTrans" cxnId="{256BBBFE-208D-45E8-BDC7-93879AEBB636}">
      <dgm:prSet/>
      <dgm:spPr/>
      <dgm:t>
        <a:bodyPr/>
        <a:lstStyle/>
        <a:p>
          <a:pPr algn="ctr"/>
          <a:endParaRPr lang="en-GB"/>
        </a:p>
      </dgm:t>
    </dgm:pt>
    <dgm:pt modelId="{74DF3125-5FC8-4014-8C4B-9284A8915A74}">
      <dgm:prSet phldrT="[Text]" custT="1"/>
      <dgm:spPr/>
      <dgm:t>
        <a:bodyPr/>
        <a:lstStyle/>
        <a:p>
          <a:pPr algn="ctr"/>
          <a:r>
            <a:rPr lang="en-US" sz="600" dirty="0" smtClean="0"/>
            <a:t>Other ICAO </a:t>
          </a:r>
          <a:r>
            <a:rPr lang="en-US" sz="600" dirty="0" err="1" smtClean="0"/>
            <a:t>Bureaux</a:t>
          </a:r>
          <a:r>
            <a:rPr lang="en-US" sz="600" dirty="0" smtClean="0"/>
            <a:t>/Offices</a:t>
          </a:r>
        </a:p>
        <a:p>
          <a:pPr algn="ctr"/>
          <a:r>
            <a:rPr lang="en-US" sz="600" dirty="0" smtClean="0"/>
            <a:t>(ADB/HR, ATB/ADA, GAT, COM)</a:t>
          </a:r>
          <a:endParaRPr lang="en-GB" sz="600" dirty="0"/>
        </a:p>
      </dgm:t>
    </dgm:pt>
    <dgm:pt modelId="{09D7C5C4-2355-4F2E-BB3A-DF30F584163E}" type="parTrans" cxnId="{217EC0F1-C4FA-4CBE-9012-053904C18B8B}">
      <dgm:prSet/>
      <dgm:spPr/>
      <dgm:t>
        <a:bodyPr/>
        <a:lstStyle/>
        <a:p>
          <a:pPr algn="ctr"/>
          <a:endParaRPr lang="en-GB"/>
        </a:p>
      </dgm:t>
    </dgm:pt>
    <dgm:pt modelId="{B079686C-B1C7-4F38-959E-C86FD520DBFE}" type="sibTrans" cxnId="{217EC0F1-C4FA-4CBE-9012-053904C18B8B}">
      <dgm:prSet/>
      <dgm:spPr/>
      <dgm:t>
        <a:bodyPr/>
        <a:lstStyle/>
        <a:p>
          <a:pPr algn="ctr"/>
          <a:endParaRPr lang="en-GB"/>
        </a:p>
      </dgm:t>
    </dgm:pt>
    <dgm:pt modelId="{BB01F9CA-76CA-4B0F-989C-74589C075F7A}">
      <dgm:prSet phldrT="[Text]" custT="1"/>
      <dgm:spPr/>
      <dgm:t>
        <a:bodyPr/>
        <a:lstStyle/>
        <a:p>
          <a:pPr algn="ctr"/>
          <a:endParaRPr lang="en-US" sz="600" dirty="0" smtClean="0"/>
        </a:p>
        <a:p>
          <a:pPr algn="ctr"/>
          <a:r>
            <a:rPr lang="en-US" sz="600" dirty="0" smtClean="0"/>
            <a:t>Strategies and Planning Working Group</a:t>
          </a:r>
        </a:p>
        <a:p>
          <a:pPr algn="ctr"/>
          <a:r>
            <a:rPr lang="en-US" sz="600" dirty="0" smtClean="0"/>
            <a:t>Chair: </a:t>
          </a:r>
          <a:r>
            <a:rPr lang="en-GB" sz="600" dirty="0" smtClean="0"/>
            <a:t>Diana </a:t>
          </a:r>
          <a:r>
            <a:rPr lang="en-GB" sz="600" dirty="0" err="1" smtClean="0"/>
            <a:t>Dumitrache</a:t>
          </a:r>
          <a:endParaRPr lang="en-US" sz="600" dirty="0" smtClean="0"/>
        </a:p>
        <a:p>
          <a:pPr algn="ctr"/>
          <a:r>
            <a:rPr lang="en-US" sz="600" dirty="0" smtClean="0"/>
            <a:t>ICAO: Dawn Flanagan / Tatiana Pak</a:t>
          </a:r>
          <a:endParaRPr lang="en-GB" sz="600" dirty="0" smtClean="0"/>
        </a:p>
        <a:p>
          <a:pPr algn="ctr"/>
          <a:endParaRPr lang="en-GB" sz="500" dirty="0"/>
        </a:p>
      </dgm:t>
    </dgm:pt>
    <dgm:pt modelId="{2C914428-DEB4-4895-8B0E-7E1E6FE1CD7A}" type="parTrans" cxnId="{EE092D4E-30A6-4D5B-BD9E-A1D43A209F7D}">
      <dgm:prSet/>
      <dgm:spPr/>
      <dgm:t>
        <a:bodyPr/>
        <a:lstStyle/>
        <a:p>
          <a:pPr algn="ctr"/>
          <a:endParaRPr lang="en-GB"/>
        </a:p>
      </dgm:t>
    </dgm:pt>
    <dgm:pt modelId="{DCDD0495-12B1-442D-B29E-7A357DB4D213}" type="sibTrans" cxnId="{EE092D4E-30A6-4D5B-BD9E-A1D43A209F7D}">
      <dgm:prSet/>
      <dgm:spPr/>
      <dgm:t>
        <a:bodyPr/>
        <a:lstStyle/>
        <a:p>
          <a:pPr algn="ctr"/>
          <a:endParaRPr lang="en-GB"/>
        </a:p>
      </dgm:t>
    </dgm:pt>
    <dgm:pt modelId="{DFD917FE-134D-41BA-BC07-D9FD1625495D}">
      <dgm:prSet phldrT="[Text]" custT="1"/>
      <dgm:spPr/>
      <dgm:t>
        <a:bodyPr/>
        <a:lstStyle/>
        <a:p>
          <a:pPr algn="ctr"/>
          <a:endParaRPr lang="en-US" sz="500" dirty="0" smtClean="0"/>
        </a:p>
        <a:p>
          <a:pPr algn="ctr"/>
          <a:r>
            <a:rPr lang="en-US" sz="600" dirty="0" smtClean="0"/>
            <a:t>Outreach Working Group</a:t>
          </a:r>
        </a:p>
        <a:p>
          <a:pPr algn="ctr"/>
          <a:r>
            <a:rPr lang="en-US" sz="600" dirty="0" smtClean="0"/>
            <a:t>Chair: Lori Brown</a:t>
          </a:r>
        </a:p>
        <a:p>
          <a:pPr algn="ctr"/>
          <a:r>
            <a:rPr lang="en-US" sz="600" dirty="0" smtClean="0"/>
            <a:t>ICAO: Dawn Flanagan / Yuchen Yuan</a:t>
          </a:r>
          <a:endParaRPr lang="en-GB" sz="600" dirty="0" smtClean="0"/>
        </a:p>
        <a:p>
          <a:pPr algn="ctr"/>
          <a:endParaRPr lang="en-GB" sz="500" dirty="0"/>
        </a:p>
      </dgm:t>
    </dgm:pt>
    <dgm:pt modelId="{692BDC44-566A-4BF1-996E-7F0574036B25}" type="parTrans" cxnId="{57DA9FA0-1E94-4D64-AB2E-49E53F1EE3FD}">
      <dgm:prSet/>
      <dgm:spPr/>
      <dgm:t>
        <a:bodyPr/>
        <a:lstStyle/>
        <a:p>
          <a:pPr algn="ctr"/>
          <a:endParaRPr lang="en-GB"/>
        </a:p>
      </dgm:t>
    </dgm:pt>
    <dgm:pt modelId="{0B0097AA-B370-4224-9954-75F78696B1E2}" type="sibTrans" cxnId="{57DA9FA0-1E94-4D64-AB2E-49E53F1EE3FD}">
      <dgm:prSet/>
      <dgm:spPr/>
      <dgm:t>
        <a:bodyPr/>
        <a:lstStyle/>
        <a:p>
          <a:pPr algn="ctr"/>
          <a:endParaRPr lang="en-GB"/>
        </a:p>
      </dgm:t>
    </dgm:pt>
    <dgm:pt modelId="{D03F3CFB-6298-46E9-8BFC-36A4D7D4F7C4}">
      <dgm:prSet custT="1"/>
      <dgm:spPr/>
      <dgm:t>
        <a:bodyPr/>
        <a:lstStyle/>
        <a:p>
          <a:pPr algn="ctr"/>
          <a:endParaRPr lang="en-US" sz="500" dirty="0" smtClean="0"/>
        </a:p>
        <a:p>
          <a:pPr algn="ctr"/>
          <a:r>
            <a:rPr lang="en-US" sz="600" dirty="0" smtClean="0"/>
            <a:t>Implementation Working Group</a:t>
          </a:r>
        </a:p>
        <a:p>
          <a:pPr algn="ctr"/>
          <a:r>
            <a:rPr lang="en-US" sz="600" dirty="0" smtClean="0"/>
            <a:t>Chair: Mary Nelson</a:t>
          </a:r>
        </a:p>
        <a:p>
          <a:pPr algn="ctr"/>
          <a:r>
            <a:rPr lang="en-US" sz="600" dirty="0" smtClean="0"/>
            <a:t>ICAO: Herman Pretorius</a:t>
          </a:r>
          <a:endParaRPr lang="en-GB" sz="600" dirty="0" smtClean="0"/>
        </a:p>
        <a:p>
          <a:endParaRPr lang="en-GB" sz="500" dirty="0"/>
        </a:p>
      </dgm:t>
    </dgm:pt>
    <dgm:pt modelId="{7390E0CA-76F4-494F-AE45-BFDB73CAF422}" type="parTrans" cxnId="{6792FE35-2D06-4EDA-9668-4815BEBEC7CC}">
      <dgm:prSet/>
      <dgm:spPr/>
      <dgm:t>
        <a:bodyPr/>
        <a:lstStyle/>
        <a:p>
          <a:endParaRPr lang="en-GB"/>
        </a:p>
      </dgm:t>
    </dgm:pt>
    <dgm:pt modelId="{CD030A43-F7DA-46F2-A95B-D859ABD50F39}" type="sibTrans" cxnId="{6792FE35-2D06-4EDA-9668-4815BEBEC7CC}">
      <dgm:prSet/>
      <dgm:spPr/>
      <dgm:t>
        <a:bodyPr/>
        <a:lstStyle/>
        <a:p>
          <a:endParaRPr lang="en-GB"/>
        </a:p>
      </dgm:t>
    </dgm:pt>
    <dgm:pt modelId="{F51C97E3-8DE3-49ED-B34D-F57088A1411B}">
      <dgm:prSet custT="1"/>
      <dgm:spPr/>
      <dgm:t>
        <a:bodyPr/>
        <a:lstStyle/>
        <a:p>
          <a:r>
            <a:rPr lang="en-US" sz="600" dirty="0" smtClean="0"/>
            <a:t>ICAO Regional Offices</a:t>
          </a:r>
        </a:p>
        <a:p>
          <a:r>
            <a:rPr lang="en-US" sz="600" dirty="0" smtClean="0"/>
            <a:t>NGAP Coordinators</a:t>
          </a:r>
          <a:endParaRPr lang="en-GB" sz="600" dirty="0"/>
        </a:p>
      </dgm:t>
    </dgm:pt>
    <dgm:pt modelId="{A3A78A0F-3672-4F13-B523-44F507C615F0}" type="parTrans" cxnId="{3540A222-B531-4F07-A392-A35413682F90}">
      <dgm:prSet/>
      <dgm:spPr/>
      <dgm:t>
        <a:bodyPr/>
        <a:lstStyle/>
        <a:p>
          <a:endParaRPr lang="en-GB"/>
        </a:p>
      </dgm:t>
    </dgm:pt>
    <dgm:pt modelId="{C0B4380C-B1D0-4486-918F-7DD7D8210FA4}" type="sibTrans" cxnId="{3540A222-B531-4F07-A392-A35413682F90}">
      <dgm:prSet/>
      <dgm:spPr/>
      <dgm:t>
        <a:bodyPr/>
        <a:lstStyle/>
        <a:p>
          <a:endParaRPr lang="en-GB"/>
        </a:p>
      </dgm:t>
    </dgm:pt>
    <dgm:pt modelId="{4E67A867-9EE1-4C2E-A0AD-C45DCE2D092C}">
      <dgm:prSet phldrT="[Text]" custT="1"/>
      <dgm:spPr/>
      <dgm:t>
        <a:bodyPr/>
        <a:lstStyle/>
        <a:p>
          <a:endParaRPr lang="en-US" sz="600" dirty="0" smtClean="0"/>
        </a:p>
        <a:p>
          <a:r>
            <a:rPr lang="en-US" sz="600" dirty="0" smtClean="0"/>
            <a:t>Events Subgroup</a:t>
          </a:r>
        </a:p>
        <a:p>
          <a:r>
            <a:rPr lang="en-US" sz="600" dirty="0" smtClean="0"/>
            <a:t>Vice-Chair: Lynne McMullen</a:t>
          </a:r>
          <a:endParaRPr lang="en-GB" sz="600" dirty="0" smtClean="0"/>
        </a:p>
        <a:p>
          <a:endParaRPr lang="en-GB" sz="900" dirty="0"/>
        </a:p>
      </dgm:t>
    </dgm:pt>
    <dgm:pt modelId="{ABA3E209-8932-4408-9181-850B0B1BD3F8}" type="parTrans" cxnId="{9B655EC5-5C43-47CC-9CEE-D2111D69F8B8}">
      <dgm:prSet/>
      <dgm:spPr/>
      <dgm:t>
        <a:bodyPr/>
        <a:lstStyle/>
        <a:p>
          <a:endParaRPr lang="en-GB"/>
        </a:p>
      </dgm:t>
    </dgm:pt>
    <dgm:pt modelId="{C00E3E7D-B6F0-4FCF-8821-5AD0BB8BF52F}" type="sibTrans" cxnId="{9B655EC5-5C43-47CC-9CEE-D2111D69F8B8}">
      <dgm:prSet/>
      <dgm:spPr/>
      <dgm:t>
        <a:bodyPr/>
        <a:lstStyle/>
        <a:p>
          <a:endParaRPr lang="en-GB"/>
        </a:p>
      </dgm:t>
    </dgm:pt>
    <dgm:pt modelId="{C5461FB3-A1F5-439A-A122-8711E303B6C8}">
      <dgm:prSet phldrT="[Text]" custT="1"/>
      <dgm:spPr/>
      <dgm:t>
        <a:bodyPr/>
        <a:lstStyle/>
        <a:p>
          <a:r>
            <a:rPr lang="en-US" sz="600" dirty="0" smtClean="0"/>
            <a:t>Communications and Publicity Subgroup</a:t>
          </a:r>
        </a:p>
        <a:p>
          <a:r>
            <a:rPr lang="en-US" sz="600" dirty="0" smtClean="0"/>
            <a:t>Vice-Chair: Suzanne Kearns</a:t>
          </a:r>
          <a:endParaRPr lang="en-GB" sz="600" dirty="0"/>
        </a:p>
      </dgm:t>
    </dgm:pt>
    <dgm:pt modelId="{2E3A2710-2717-4F1C-A871-65DBB356CE2B}" type="parTrans" cxnId="{F7C50601-5C08-4531-A4DC-D1C61CBF738A}">
      <dgm:prSet/>
      <dgm:spPr/>
      <dgm:t>
        <a:bodyPr/>
        <a:lstStyle/>
        <a:p>
          <a:endParaRPr lang="en-GB"/>
        </a:p>
      </dgm:t>
    </dgm:pt>
    <dgm:pt modelId="{BF3064A3-CC95-4008-9F5F-BE8BDB30447B}" type="sibTrans" cxnId="{F7C50601-5C08-4531-A4DC-D1C61CBF738A}">
      <dgm:prSet/>
      <dgm:spPr/>
      <dgm:t>
        <a:bodyPr/>
        <a:lstStyle/>
        <a:p>
          <a:endParaRPr lang="en-GB"/>
        </a:p>
      </dgm:t>
    </dgm:pt>
    <dgm:pt modelId="{521E3ECE-EB8B-4EE4-B8E9-95FCF0A53696}" type="pres">
      <dgm:prSet presAssocID="{A81AA899-5FC4-4B33-A5DE-F24C21A5B2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4BC1689-E718-4500-B8D7-032775F7BB41}" type="pres">
      <dgm:prSet presAssocID="{AF94F7E7-F983-4B85-9FDA-978E85FE5852}" presName="hierRoot1" presStyleCnt="0">
        <dgm:presLayoutVars>
          <dgm:hierBranch val="init"/>
        </dgm:presLayoutVars>
      </dgm:prSet>
      <dgm:spPr/>
    </dgm:pt>
    <dgm:pt modelId="{1685E5F7-7D9C-42C6-A003-8F2B2FCAB788}" type="pres">
      <dgm:prSet presAssocID="{AF94F7E7-F983-4B85-9FDA-978E85FE5852}" presName="rootComposite1" presStyleCnt="0"/>
      <dgm:spPr/>
    </dgm:pt>
    <dgm:pt modelId="{5E361B73-E190-4129-97CC-92AA680C81C0}" type="pres">
      <dgm:prSet presAssocID="{AF94F7E7-F983-4B85-9FDA-978E85FE5852}" presName="rootText1" presStyleLbl="node0" presStyleIdx="0" presStyleCnt="3" custScaleX="86879" custScaleY="84601" custLinFactNeighborX="6276" custLinFactNeighborY="-4046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9AE671-1444-4CB2-AB17-990455BEA8F5}" type="pres">
      <dgm:prSet presAssocID="{AF94F7E7-F983-4B85-9FDA-978E85FE585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628FCCD-8985-4A1A-8F72-746E34C2550A}" type="pres">
      <dgm:prSet presAssocID="{AF94F7E7-F983-4B85-9FDA-978E85FE5852}" presName="hierChild2" presStyleCnt="0"/>
      <dgm:spPr/>
    </dgm:pt>
    <dgm:pt modelId="{53E2413D-2241-4582-9086-7A6284FCA214}" type="pres">
      <dgm:prSet presAssocID="{09D7C5C4-2355-4F2E-BB3A-DF30F584163E}" presName="Name37" presStyleLbl="parChTrans1D2" presStyleIdx="0" presStyleCnt="5"/>
      <dgm:spPr/>
      <dgm:t>
        <a:bodyPr/>
        <a:lstStyle/>
        <a:p>
          <a:endParaRPr lang="en-GB"/>
        </a:p>
      </dgm:t>
    </dgm:pt>
    <dgm:pt modelId="{372F8BC0-17DA-4647-AE5B-EFA6B16E3BF9}" type="pres">
      <dgm:prSet presAssocID="{74DF3125-5FC8-4014-8C4B-9284A8915A74}" presName="hierRoot2" presStyleCnt="0">
        <dgm:presLayoutVars>
          <dgm:hierBranch val="init"/>
        </dgm:presLayoutVars>
      </dgm:prSet>
      <dgm:spPr/>
    </dgm:pt>
    <dgm:pt modelId="{6A3E3D6B-0416-445A-9FA4-D08C3556E315}" type="pres">
      <dgm:prSet presAssocID="{74DF3125-5FC8-4014-8C4B-9284A8915A74}" presName="rootComposite" presStyleCnt="0"/>
      <dgm:spPr/>
    </dgm:pt>
    <dgm:pt modelId="{D6607BCC-8714-48E5-BEDD-58E9777029A2}" type="pres">
      <dgm:prSet presAssocID="{74DF3125-5FC8-4014-8C4B-9284A8915A74}" presName="rootText" presStyleLbl="node2" presStyleIdx="0" presStyleCnt="5" custScaleX="75873" custScaleY="63506" custLinFactNeighborX="25647" custLinFactNeighborY="-384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386826-1100-42EE-8DB3-70B622012BED}" type="pres">
      <dgm:prSet presAssocID="{74DF3125-5FC8-4014-8C4B-9284A8915A74}" presName="rootConnector" presStyleLbl="node2" presStyleIdx="0" presStyleCnt="5"/>
      <dgm:spPr/>
      <dgm:t>
        <a:bodyPr/>
        <a:lstStyle/>
        <a:p>
          <a:endParaRPr lang="en-GB"/>
        </a:p>
      </dgm:t>
    </dgm:pt>
    <dgm:pt modelId="{75EBE444-DB48-49AE-9E4F-08149BCF0272}" type="pres">
      <dgm:prSet presAssocID="{74DF3125-5FC8-4014-8C4B-9284A8915A74}" presName="hierChild4" presStyleCnt="0"/>
      <dgm:spPr/>
    </dgm:pt>
    <dgm:pt modelId="{0312F3DD-82FB-4844-90D4-61B3065A2A47}" type="pres">
      <dgm:prSet presAssocID="{74DF3125-5FC8-4014-8C4B-9284A8915A74}" presName="hierChild5" presStyleCnt="0"/>
      <dgm:spPr/>
    </dgm:pt>
    <dgm:pt modelId="{C9828DB2-163C-4EAB-82AC-3DCA995C8C57}" type="pres">
      <dgm:prSet presAssocID="{2C914428-DEB4-4895-8B0E-7E1E6FE1CD7A}" presName="Name37" presStyleLbl="parChTrans1D2" presStyleIdx="1" presStyleCnt="5"/>
      <dgm:spPr/>
      <dgm:t>
        <a:bodyPr/>
        <a:lstStyle/>
        <a:p>
          <a:endParaRPr lang="en-GB"/>
        </a:p>
      </dgm:t>
    </dgm:pt>
    <dgm:pt modelId="{F3BA4002-531D-4FAF-89E2-DE1A64DB097D}" type="pres">
      <dgm:prSet presAssocID="{BB01F9CA-76CA-4B0F-989C-74589C075F7A}" presName="hierRoot2" presStyleCnt="0">
        <dgm:presLayoutVars>
          <dgm:hierBranch val="init"/>
        </dgm:presLayoutVars>
      </dgm:prSet>
      <dgm:spPr/>
    </dgm:pt>
    <dgm:pt modelId="{23C8DBC1-3EC6-4401-8836-62EF80EF674C}" type="pres">
      <dgm:prSet presAssocID="{BB01F9CA-76CA-4B0F-989C-74589C075F7A}" presName="rootComposite" presStyleCnt="0"/>
      <dgm:spPr/>
    </dgm:pt>
    <dgm:pt modelId="{65B3920B-B0F9-41F3-AFCC-F707EC60D236}" type="pres">
      <dgm:prSet presAssocID="{BB01F9CA-76CA-4B0F-989C-74589C075F7A}" presName="rootText" presStyleLbl="node2" presStyleIdx="1" presStyleCnt="5" custScaleX="75927" custScaleY="63487" custLinFactNeighborX="15377" custLinFactNeighborY="-390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03630C-78AE-474B-967C-02B1D518E38A}" type="pres">
      <dgm:prSet presAssocID="{BB01F9CA-76CA-4B0F-989C-74589C075F7A}" presName="rootConnector" presStyleLbl="node2" presStyleIdx="1" presStyleCnt="5"/>
      <dgm:spPr/>
      <dgm:t>
        <a:bodyPr/>
        <a:lstStyle/>
        <a:p>
          <a:endParaRPr lang="en-GB"/>
        </a:p>
      </dgm:t>
    </dgm:pt>
    <dgm:pt modelId="{3A5FEB05-193F-4B2B-A509-8BF8C01443F0}" type="pres">
      <dgm:prSet presAssocID="{BB01F9CA-76CA-4B0F-989C-74589C075F7A}" presName="hierChild4" presStyleCnt="0"/>
      <dgm:spPr/>
    </dgm:pt>
    <dgm:pt modelId="{97785299-FEEA-4EBB-BE5D-44C162E122F2}" type="pres">
      <dgm:prSet presAssocID="{BB01F9CA-76CA-4B0F-989C-74589C075F7A}" presName="hierChild5" presStyleCnt="0"/>
      <dgm:spPr/>
    </dgm:pt>
    <dgm:pt modelId="{4048F71F-F339-4DD5-B633-820C29824374}" type="pres">
      <dgm:prSet presAssocID="{692BDC44-566A-4BF1-996E-7F0574036B25}" presName="Name37" presStyleLbl="parChTrans1D2" presStyleIdx="2" presStyleCnt="5"/>
      <dgm:spPr/>
      <dgm:t>
        <a:bodyPr/>
        <a:lstStyle/>
        <a:p>
          <a:endParaRPr lang="en-GB"/>
        </a:p>
      </dgm:t>
    </dgm:pt>
    <dgm:pt modelId="{10E9DBB9-20B8-4F50-82B5-1D5B0EBA1435}" type="pres">
      <dgm:prSet presAssocID="{DFD917FE-134D-41BA-BC07-D9FD1625495D}" presName="hierRoot2" presStyleCnt="0">
        <dgm:presLayoutVars>
          <dgm:hierBranch val="init"/>
        </dgm:presLayoutVars>
      </dgm:prSet>
      <dgm:spPr/>
    </dgm:pt>
    <dgm:pt modelId="{49D2DCA5-079E-4E25-8BEF-0EAE20D4A6B4}" type="pres">
      <dgm:prSet presAssocID="{DFD917FE-134D-41BA-BC07-D9FD1625495D}" presName="rootComposite" presStyleCnt="0"/>
      <dgm:spPr/>
    </dgm:pt>
    <dgm:pt modelId="{099541C6-D811-4671-8D6A-F6F2742F1462}" type="pres">
      <dgm:prSet presAssocID="{DFD917FE-134D-41BA-BC07-D9FD1625495D}" presName="rootText" presStyleLbl="node2" presStyleIdx="2" presStyleCnt="5" custScaleX="75927" custScaleY="63487" custLinFactNeighborX="6394" custLinFactNeighborY="-374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9BDCBF-60CC-4F48-80E5-879877C2DE2B}" type="pres">
      <dgm:prSet presAssocID="{DFD917FE-134D-41BA-BC07-D9FD1625495D}" presName="rootConnector" presStyleLbl="node2" presStyleIdx="2" presStyleCnt="5"/>
      <dgm:spPr/>
      <dgm:t>
        <a:bodyPr/>
        <a:lstStyle/>
        <a:p>
          <a:endParaRPr lang="en-GB"/>
        </a:p>
      </dgm:t>
    </dgm:pt>
    <dgm:pt modelId="{A0B0324D-624E-46B7-8D41-B62A67E5C302}" type="pres">
      <dgm:prSet presAssocID="{DFD917FE-134D-41BA-BC07-D9FD1625495D}" presName="hierChild4" presStyleCnt="0"/>
      <dgm:spPr/>
    </dgm:pt>
    <dgm:pt modelId="{7EF0E732-C969-44AB-AE68-9DBEEF044ED8}" type="pres">
      <dgm:prSet presAssocID="{DFD917FE-134D-41BA-BC07-D9FD1625495D}" presName="hierChild5" presStyleCnt="0"/>
      <dgm:spPr/>
    </dgm:pt>
    <dgm:pt modelId="{0F625FA9-9786-4ACB-8D52-0A0DC7060815}" type="pres">
      <dgm:prSet presAssocID="{7390E0CA-76F4-494F-AE45-BFDB73CAF422}" presName="Name37" presStyleLbl="parChTrans1D2" presStyleIdx="3" presStyleCnt="5"/>
      <dgm:spPr/>
      <dgm:t>
        <a:bodyPr/>
        <a:lstStyle/>
        <a:p>
          <a:endParaRPr lang="en-GB"/>
        </a:p>
      </dgm:t>
    </dgm:pt>
    <dgm:pt modelId="{ED54C149-61F9-4279-B78F-AF1EF20D35B7}" type="pres">
      <dgm:prSet presAssocID="{D03F3CFB-6298-46E9-8BFC-36A4D7D4F7C4}" presName="hierRoot2" presStyleCnt="0">
        <dgm:presLayoutVars>
          <dgm:hierBranch val="init"/>
        </dgm:presLayoutVars>
      </dgm:prSet>
      <dgm:spPr/>
    </dgm:pt>
    <dgm:pt modelId="{26EF27C1-E679-4B7F-A90F-89F02441DB3B}" type="pres">
      <dgm:prSet presAssocID="{D03F3CFB-6298-46E9-8BFC-36A4D7D4F7C4}" presName="rootComposite" presStyleCnt="0"/>
      <dgm:spPr/>
    </dgm:pt>
    <dgm:pt modelId="{A2F575B3-51DD-4EE4-B088-AACDB13D695F}" type="pres">
      <dgm:prSet presAssocID="{D03F3CFB-6298-46E9-8BFC-36A4D7D4F7C4}" presName="rootText" presStyleLbl="node2" presStyleIdx="3" presStyleCnt="5" custScaleX="75934" custScaleY="63687" custLinFactNeighborX="-5271" custLinFactNeighborY="-400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5D49E3-8ABD-4CD4-8010-8D8C4A011272}" type="pres">
      <dgm:prSet presAssocID="{D03F3CFB-6298-46E9-8BFC-36A4D7D4F7C4}" presName="rootConnector" presStyleLbl="node2" presStyleIdx="3" presStyleCnt="5"/>
      <dgm:spPr/>
      <dgm:t>
        <a:bodyPr/>
        <a:lstStyle/>
        <a:p>
          <a:endParaRPr lang="en-GB"/>
        </a:p>
      </dgm:t>
    </dgm:pt>
    <dgm:pt modelId="{157D6974-D902-4984-9848-4B99D6C4DD68}" type="pres">
      <dgm:prSet presAssocID="{D03F3CFB-6298-46E9-8BFC-36A4D7D4F7C4}" presName="hierChild4" presStyleCnt="0"/>
      <dgm:spPr/>
    </dgm:pt>
    <dgm:pt modelId="{E1E490D1-47AD-42B1-80A1-85A554816ED7}" type="pres">
      <dgm:prSet presAssocID="{D03F3CFB-6298-46E9-8BFC-36A4D7D4F7C4}" presName="hierChild5" presStyleCnt="0"/>
      <dgm:spPr/>
    </dgm:pt>
    <dgm:pt modelId="{5E683D38-0F0E-48E5-92FB-722F71C5B19B}" type="pres">
      <dgm:prSet presAssocID="{A3A78A0F-3672-4F13-B523-44F507C615F0}" presName="Name37" presStyleLbl="parChTrans1D2" presStyleIdx="4" presStyleCnt="5"/>
      <dgm:spPr/>
      <dgm:t>
        <a:bodyPr/>
        <a:lstStyle/>
        <a:p>
          <a:endParaRPr lang="en-GB"/>
        </a:p>
      </dgm:t>
    </dgm:pt>
    <dgm:pt modelId="{23916C4C-08F2-431F-A7A5-922F4FFB0166}" type="pres">
      <dgm:prSet presAssocID="{F51C97E3-8DE3-49ED-B34D-F57088A1411B}" presName="hierRoot2" presStyleCnt="0">
        <dgm:presLayoutVars>
          <dgm:hierBranch val="init"/>
        </dgm:presLayoutVars>
      </dgm:prSet>
      <dgm:spPr/>
    </dgm:pt>
    <dgm:pt modelId="{348D312F-028F-45F4-8CBB-85FBE1FF900A}" type="pres">
      <dgm:prSet presAssocID="{F51C97E3-8DE3-49ED-B34D-F57088A1411B}" presName="rootComposite" presStyleCnt="0"/>
      <dgm:spPr/>
    </dgm:pt>
    <dgm:pt modelId="{3CCB0352-1B74-4CF8-B3BF-34572B37FEC4}" type="pres">
      <dgm:prSet presAssocID="{F51C97E3-8DE3-49ED-B34D-F57088A1411B}" presName="rootText" presStyleLbl="node2" presStyleIdx="4" presStyleCnt="5" custScaleX="76150" custScaleY="63868" custLinFactNeighborX="-16376" custLinFactNeighborY="-4046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ACAF5A3-218D-4771-913F-A8205475C56D}" type="pres">
      <dgm:prSet presAssocID="{F51C97E3-8DE3-49ED-B34D-F57088A1411B}" presName="rootConnector" presStyleLbl="node2" presStyleIdx="4" presStyleCnt="5"/>
      <dgm:spPr/>
      <dgm:t>
        <a:bodyPr/>
        <a:lstStyle/>
        <a:p>
          <a:endParaRPr lang="en-GB"/>
        </a:p>
      </dgm:t>
    </dgm:pt>
    <dgm:pt modelId="{6A555C10-10CA-4A91-8A0C-B1391C7CAA09}" type="pres">
      <dgm:prSet presAssocID="{F51C97E3-8DE3-49ED-B34D-F57088A1411B}" presName="hierChild4" presStyleCnt="0"/>
      <dgm:spPr/>
    </dgm:pt>
    <dgm:pt modelId="{6FC9227F-67B0-4A0B-98B3-333E4D253CD5}" type="pres">
      <dgm:prSet presAssocID="{F51C97E3-8DE3-49ED-B34D-F57088A1411B}" presName="hierChild5" presStyleCnt="0"/>
      <dgm:spPr/>
    </dgm:pt>
    <dgm:pt modelId="{26A9F920-913C-4AD4-943F-157C631E9457}" type="pres">
      <dgm:prSet presAssocID="{AF94F7E7-F983-4B85-9FDA-978E85FE5852}" presName="hierChild3" presStyleCnt="0"/>
      <dgm:spPr/>
    </dgm:pt>
    <dgm:pt modelId="{44EE6362-D427-48A6-BAEB-4DCC1554DE49}" type="pres">
      <dgm:prSet presAssocID="{4E67A867-9EE1-4C2E-A0AD-C45DCE2D092C}" presName="hierRoot1" presStyleCnt="0">
        <dgm:presLayoutVars>
          <dgm:hierBranch val="init"/>
        </dgm:presLayoutVars>
      </dgm:prSet>
      <dgm:spPr/>
    </dgm:pt>
    <dgm:pt modelId="{EB528F72-868C-4595-99D5-0DD2EEE1FD22}" type="pres">
      <dgm:prSet presAssocID="{4E67A867-9EE1-4C2E-A0AD-C45DCE2D092C}" presName="rootComposite1" presStyleCnt="0"/>
      <dgm:spPr/>
    </dgm:pt>
    <dgm:pt modelId="{16518993-6B52-49FF-A53F-4CD203FC5971}" type="pres">
      <dgm:prSet presAssocID="{4E67A867-9EE1-4C2E-A0AD-C45DCE2D092C}" presName="rootText1" presStyleLbl="node0" presStyleIdx="1" presStyleCnt="3" custScaleX="81334" custScaleY="61948" custLinFactY="94985" custLinFactNeighborX="-54814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FC1EAF-83D5-444F-858D-C0C50767585C}" type="pres">
      <dgm:prSet presAssocID="{4E67A867-9EE1-4C2E-A0AD-C45DCE2D092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5C9B12A-C744-430F-91CD-8A1BC4241986}" type="pres">
      <dgm:prSet presAssocID="{4E67A867-9EE1-4C2E-A0AD-C45DCE2D092C}" presName="hierChild2" presStyleCnt="0"/>
      <dgm:spPr/>
    </dgm:pt>
    <dgm:pt modelId="{0898576D-6716-4CD0-AACF-2972C07EE3A8}" type="pres">
      <dgm:prSet presAssocID="{4E67A867-9EE1-4C2E-A0AD-C45DCE2D092C}" presName="hierChild3" presStyleCnt="0"/>
      <dgm:spPr/>
    </dgm:pt>
    <dgm:pt modelId="{EA53F13C-95A5-4A13-B659-1ECE5B01CECA}" type="pres">
      <dgm:prSet presAssocID="{C5461FB3-A1F5-439A-A122-8711E303B6C8}" presName="hierRoot1" presStyleCnt="0">
        <dgm:presLayoutVars>
          <dgm:hierBranch val="init"/>
        </dgm:presLayoutVars>
      </dgm:prSet>
      <dgm:spPr/>
    </dgm:pt>
    <dgm:pt modelId="{C83EDDED-F74F-4BEF-A3D1-F24B2D06B217}" type="pres">
      <dgm:prSet presAssocID="{C5461FB3-A1F5-439A-A122-8711E303B6C8}" presName="rootComposite1" presStyleCnt="0"/>
      <dgm:spPr/>
    </dgm:pt>
    <dgm:pt modelId="{89F28DC1-6295-4141-BF6D-B7E068F20CE6}" type="pres">
      <dgm:prSet presAssocID="{C5461FB3-A1F5-439A-A122-8711E303B6C8}" presName="rootText1" presStyleLbl="node0" presStyleIdx="2" presStyleCnt="3" custScaleX="81424" custScaleY="61736" custLinFactX="-100000" custLinFactY="93235" custLinFactNeighborX="-149324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038E75-2DA1-4037-B497-92A025FFA93C}" type="pres">
      <dgm:prSet presAssocID="{C5461FB3-A1F5-439A-A122-8711E303B6C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AAF00A1-BC73-4742-8920-C17D825AAC4D}" type="pres">
      <dgm:prSet presAssocID="{C5461FB3-A1F5-439A-A122-8711E303B6C8}" presName="hierChild2" presStyleCnt="0"/>
      <dgm:spPr/>
    </dgm:pt>
    <dgm:pt modelId="{23BA822B-AE69-4D0A-9781-2F07E48E7EFC}" type="pres">
      <dgm:prSet presAssocID="{C5461FB3-A1F5-439A-A122-8711E303B6C8}" presName="hierChild3" presStyleCnt="0"/>
      <dgm:spPr/>
    </dgm:pt>
  </dgm:ptLst>
  <dgm:cxnLst>
    <dgm:cxn modelId="{BC00D0DD-CEF8-4B43-BC44-91BCB9D5892E}" type="presOf" srcId="{A3A78A0F-3672-4F13-B523-44F507C615F0}" destId="{5E683D38-0F0E-48E5-92FB-722F71C5B19B}" srcOrd="0" destOrd="0" presId="urn:microsoft.com/office/officeart/2005/8/layout/orgChart1"/>
    <dgm:cxn modelId="{67C479D1-E2B6-4C2A-8150-DEA7E5B7BFE9}" type="presOf" srcId="{74DF3125-5FC8-4014-8C4B-9284A8915A74}" destId="{F3386826-1100-42EE-8DB3-70B622012BED}" srcOrd="1" destOrd="0" presId="urn:microsoft.com/office/officeart/2005/8/layout/orgChart1"/>
    <dgm:cxn modelId="{F5D2F938-7B26-4CE2-B330-36690B08264D}" type="presOf" srcId="{09D7C5C4-2355-4F2E-BB3A-DF30F584163E}" destId="{53E2413D-2241-4582-9086-7A6284FCA214}" srcOrd="0" destOrd="0" presId="urn:microsoft.com/office/officeart/2005/8/layout/orgChart1"/>
    <dgm:cxn modelId="{3BD53D26-8F13-498B-8F72-A5523121C12E}" type="presOf" srcId="{4E67A867-9EE1-4C2E-A0AD-C45DCE2D092C}" destId="{16518993-6B52-49FF-A53F-4CD203FC5971}" srcOrd="0" destOrd="0" presId="urn:microsoft.com/office/officeart/2005/8/layout/orgChart1"/>
    <dgm:cxn modelId="{4937F0E6-CCDD-4FBD-9623-CFB631F9D82E}" type="presOf" srcId="{DFD917FE-134D-41BA-BC07-D9FD1625495D}" destId="{099541C6-D811-4671-8D6A-F6F2742F1462}" srcOrd="0" destOrd="0" presId="urn:microsoft.com/office/officeart/2005/8/layout/orgChart1"/>
    <dgm:cxn modelId="{54049C2D-55BB-4BF2-A574-A7BB66BF84E7}" type="presOf" srcId="{74DF3125-5FC8-4014-8C4B-9284A8915A74}" destId="{D6607BCC-8714-48E5-BEDD-58E9777029A2}" srcOrd="0" destOrd="0" presId="urn:microsoft.com/office/officeart/2005/8/layout/orgChart1"/>
    <dgm:cxn modelId="{BDB5822F-112F-4F58-A445-FD38C508C7F4}" type="presOf" srcId="{D03F3CFB-6298-46E9-8BFC-36A4D7D4F7C4}" destId="{A2F575B3-51DD-4EE4-B088-AACDB13D695F}" srcOrd="0" destOrd="0" presId="urn:microsoft.com/office/officeart/2005/8/layout/orgChart1"/>
    <dgm:cxn modelId="{FE90461E-C3AD-4C6E-A05F-19FEF0E30B1E}" type="presOf" srcId="{4E67A867-9EE1-4C2E-A0AD-C45DCE2D092C}" destId="{65FC1EAF-83D5-444F-858D-C0C50767585C}" srcOrd="1" destOrd="0" presId="urn:microsoft.com/office/officeart/2005/8/layout/orgChart1"/>
    <dgm:cxn modelId="{17E750E0-1615-4157-91FA-1FA7E56153A9}" type="presOf" srcId="{692BDC44-566A-4BF1-996E-7F0574036B25}" destId="{4048F71F-F339-4DD5-B633-820C29824374}" srcOrd="0" destOrd="0" presId="urn:microsoft.com/office/officeart/2005/8/layout/orgChart1"/>
    <dgm:cxn modelId="{FD0F9D25-45D2-47ED-AA3D-0FB62E79C9E1}" type="presOf" srcId="{BB01F9CA-76CA-4B0F-989C-74589C075F7A}" destId="{1A03630C-78AE-474B-967C-02B1D518E38A}" srcOrd="1" destOrd="0" presId="urn:microsoft.com/office/officeart/2005/8/layout/orgChart1"/>
    <dgm:cxn modelId="{6B0C4602-7DDB-4EF0-8B3D-79ED851EF35F}" type="presOf" srcId="{C5461FB3-A1F5-439A-A122-8711E303B6C8}" destId="{89F28DC1-6295-4141-BF6D-B7E068F20CE6}" srcOrd="0" destOrd="0" presId="urn:microsoft.com/office/officeart/2005/8/layout/orgChart1"/>
    <dgm:cxn modelId="{6EDE806E-79A0-48C1-9AA4-E91026A735DF}" type="presOf" srcId="{7390E0CA-76F4-494F-AE45-BFDB73CAF422}" destId="{0F625FA9-9786-4ACB-8D52-0A0DC7060815}" srcOrd="0" destOrd="0" presId="urn:microsoft.com/office/officeart/2005/8/layout/orgChart1"/>
    <dgm:cxn modelId="{EDDC69C3-07DD-4B20-ADE2-528B393EBC0F}" type="presOf" srcId="{A81AA899-5FC4-4B33-A5DE-F24C21A5B278}" destId="{521E3ECE-EB8B-4EE4-B8E9-95FCF0A53696}" srcOrd="0" destOrd="0" presId="urn:microsoft.com/office/officeart/2005/8/layout/orgChart1"/>
    <dgm:cxn modelId="{217EC0F1-C4FA-4CBE-9012-053904C18B8B}" srcId="{AF94F7E7-F983-4B85-9FDA-978E85FE5852}" destId="{74DF3125-5FC8-4014-8C4B-9284A8915A74}" srcOrd="0" destOrd="0" parTransId="{09D7C5C4-2355-4F2E-BB3A-DF30F584163E}" sibTransId="{B079686C-B1C7-4F38-959E-C86FD520DBFE}"/>
    <dgm:cxn modelId="{C0EE1391-BDDB-4F1B-A557-108AE2D649B1}" type="presOf" srcId="{DFD917FE-134D-41BA-BC07-D9FD1625495D}" destId="{509BDCBF-60CC-4F48-80E5-879877C2DE2B}" srcOrd="1" destOrd="0" presId="urn:microsoft.com/office/officeart/2005/8/layout/orgChart1"/>
    <dgm:cxn modelId="{6792FE35-2D06-4EDA-9668-4815BEBEC7CC}" srcId="{AF94F7E7-F983-4B85-9FDA-978E85FE5852}" destId="{D03F3CFB-6298-46E9-8BFC-36A4D7D4F7C4}" srcOrd="3" destOrd="0" parTransId="{7390E0CA-76F4-494F-AE45-BFDB73CAF422}" sibTransId="{CD030A43-F7DA-46F2-A95B-D859ABD50F39}"/>
    <dgm:cxn modelId="{9B655EC5-5C43-47CC-9CEE-D2111D69F8B8}" srcId="{A81AA899-5FC4-4B33-A5DE-F24C21A5B278}" destId="{4E67A867-9EE1-4C2E-A0AD-C45DCE2D092C}" srcOrd="1" destOrd="0" parTransId="{ABA3E209-8932-4408-9181-850B0B1BD3F8}" sibTransId="{C00E3E7D-B6F0-4FCF-8821-5AD0BB8BF52F}"/>
    <dgm:cxn modelId="{2484D717-E6C4-4550-919B-90D85DB1BBF7}" type="presOf" srcId="{AF94F7E7-F983-4B85-9FDA-978E85FE5852}" destId="{5E361B73-E190-4129-97CC-92AA680C81C0}" srcOrd="0" destOrd="0" presId="urn:microsoft.com/office/officeart/2005/8/layout/orgChart1"/>
    <dgm:cxn modelId="{57DA9FA0-1E94-4D64-AB2E-49E53F1EE3FD}" srcId="{AF94F7E7-F983-4B85-9FDA-978E85FE5852}" destId="{DFD917FE-134D-41BA-BC07-D9FD1625495D}" srcOrd="2" destOrd="0" parTransId="{692BDC44-566A-4BF1-996E-7F0574036B25}" sibTransId="{0B0097AA-B370-4224-9954-75F78696B1E2}"/>
    <dgm:cxn modelId="{8F11C519-0444-4E6A-9425-1A781A973433}" type="presOf" srcId="{AF94F7E7-F983-4B85-9FDA-978E85FE5852}" destId="{0C9AE671-1444-4CB2-AB17-990455BEA8F5}" srcOrd="1" destOrd="0" presId="urn:microsoft.com/office/officeart/2005/8/layout/orgChart1"/>
    <dgm:cxn modelId="{EE092D4E-30A6-4D5B-BD9E-A1D43A209F7D}" srcId="{AF94F7E7-F983-4B85-9FDA-978E85FE5852}" destId="{BB01F9CA-76CA-4B0F-989C-74589C075F7A}" srcOrd="1" destOrd="0" parTransId="{2C914428-DEB4-4895-8B0E-7E1E6FE1CD7A}" sibTransId="{DCDD0495-12B1-442D-B29E-7A357DB4D213}"/>
    <dgm:cxn modelId="{D8AB606F-0A84-4195-9DF8-FAA688D1CB8F}" type="presOf" srcId="{2C914428-DEB4-4895-8B0E-7E1E6FE1CD7A}" destId="{C9828DB2-163C-4EAB-82AC-3DCA995C8C57}" srcOrd="0" destOrd="0" presId="urn:microsoft.com/office/officeart/2005/8/layout/orgChart1"/>
    <dgm:cxn modelId="{D1843551-003D-45CE-B930-8ECA004D9396}" type="presOf" srcId="{F51C97E3-8DE3-49ED-B34D-F57088A1411B}" destId="{8ACAF5A3-218D-4771-913F-A8205475C56D}" srcOrd="1" destOrd="0" presId="urn:microsoft.com/office/officeart/2005/8/layout/orgChart1"/>
    <dgm:cxn modelId="{F7C50601-5C08-4531-A4DC-D1C61CBF738A}" srcId="{A81AA899-5FC4-4B33-A5DE-F24C21A5B278}" destId="{C5461FB3-A1F5-439A-A122-8711E303B6C8}" srcOrd="2" destOrd="0" parTransId="{2E3A2710-2717-4F1C-A871-65DBB356CE2B}" sibTransId="{BF3064A3-CC95-4008-9F5F-BE8BDB30447B}"/>
    <dgm:cxn modelId="{50D6BCD7-D258-49D3-8E8A-EE6D7543F798}" type="presOf" srcId="{F51C97E3-8DE3-49ED-B34D-F57088A1411B}" destId="{3CCB0352-1B74-4CF8-B3BF-34572B37FEC4}" srcOrd="0" destOrd="0" presId="urn:microsoft.com/office/officeart/2005/8/layout/orgChart1"/>
    <dgm:cxn modelId="{43A489B8-46C1-4DAE-AC50-CACBD02C1E6B}" type="presOf" srcId="{BB01F9CA-76CA-4B0F-989C-74589C075F7A}" destId="{65B3920B-B0F9-41F3-AFCC-F707EC60D236}" srcOrd="0" destOrd="0" presId="urn:microsoft.com/office/officeart/2005/8/layout/orgChart1"/>
    <dgm:cxn modelId="{3540A222-B531-4F07-A392-A35413682F90}" srcId="{AF94F7E7-F983-4B85-9FDA-978E85FE5852}" destId="{F51C97E3-8DE3-49ED-B34D-F57088A1411B}" srcOrd="4" destOrd="0" parTransId="{A3A78A0F-3672-4F13-B523-44F507C615F0}" sibTransId="{C0B4380C-B1D0-4486-918F-7DD7D8210FA4}"/>
    <dgm:cxn modelId="{B633E605-4AD1-4CE7-8ED1-1647AB35AA1F}" type="presOf" srcId="{D03F3CFB-6298-46E9-8BFC-36A4D7D4F7C4}" destId="{BA5D49E3-8ABD-4CD4-8010-8D8C4A011272}" srcOrd="1" destOrd="0" presId="urn:microsoft.com/office/officeart/2005/8/layout/orgChart1"/>
    <dgm:cxn modelId="{A8A783F6-12EC-436E-902F-BAAE78C510BA}" type="presOf" srcId="{C5461FB3-A1F5-439A-A122-8711E303B6C8}" destId="{71038E75-2DA1-4037-B497-92A025FFA93C}" srcOrd="1" destOrd="0" presId="urn:microsoft.com/office/officeart/2005/8/layout/orgChart1"/>
    <dgm:cxn modelId="{256BBBFE-208D-45E8-BDC7-93879AEBB636}" srcId="{A81AA899-5FC4-4B33-A5DE-F24C21A5B278}" destId="{AF94F7E7-F983-4B85-9FDA-978E85FE5852}" srcOrd="0" destOrd="0" parTransId="{DB4C9669-EC37-4E3B-9701-E1938271F372}" sibTransId="{0C93043B-1191-4489-AA88-43A91C944A88}"/>
    <dgm:cxn modelId="{FA8E98DF-8726-4B86-867A-8823F5E83889}" type="presParOf" srcId="{521E3ECE-EB8B-4EE4-B8E9-95FCF0A53696}" destId="{A4BC1689-E718-4500-B8D7-032775F7BB41}" srcOrd="0" destOrd="0" presId="urn:microsoft.com/office/officeart/2005/8/layout/orgChart1"/>
    <dgm:cxn modelId="{A3ED52B7-17CF-4792-B6ED-FC79F06C5B58}" type="presParOf" srcId="{A4BC1689-E718-4500-B8D7-032775F7BB41}" destId="{1685E5F7-7D9C-42C6-A003-8F2B2FCAB788}" srcOrd="0" destOrd="0" presId="urn:microsoft.com/office/officeart/2005/8/layout/orgChart1"/>
    <dgm:cxn modelId="{E7EF47B1-3168-4E5C-80FD-1E06CDD579FD}" type="presParOf" srcId="{1685E5F7-7D9C-42C6-A003-8F2B2FCAB788}" destId="{5E361B73-E190-4129-97CC-92AA680C81C0}" srcOrd="0" destOrd="0" presId="urn:microsoft.com/office/officeart/2005/8/layout/orgChart1"/>
    <dgm:cxn modelId="{D77C66CC-C8C6-4142-9F4C-E49FB74960A6}" type="presParOf" srcId="{1685E5F7-7D9C-42C6-A003-8F2B2FCAB788}" destId="{0C9AE671-1444-4CB2-AB17-990455BEA8F5}" srcOrd="1" destOrd="0" presId="urn:microsoft.com/office/officeart/2005/8/layout/orgChart1"/>
    <dgm:cxn modelId="{B1413E98-DCD5-4DA9-ACE1-0CCEAA1CF95C}" type="presParOf" srcId="{A4BC1689-E718-4500-B8D7-032775F7BB41}" destId="{9628FCCD-8985-4A1A-8F72-746E34C2550A}" srcOrd="1" destOrd="0" presId="urn:microsoft.com/office/officeart/2005/8/layout/orgChart1"/>
    <dgm:cxn modelId="{84379D1F-D6DA-4E20-B97D-B3E133339E8E}" type="presParOf" srcId="{9628FCCD-8985-4A1A-8F72-746E34C2550A}" destId="{53E2413D-2241-4582-9086-7A6284FCA214}" srcOrd="0" destOrd="0" presId="urn:microsoft.com/office/officeart/2005/8/layout/orgChart1"/>
    <dgm:cxn modelId="{3339BC67-4532-459F-8749-F016CDB3D3DD}" type="presParOf" srcId="{9628FCCD-8985-4A1A-8F72-746E34C2550A}" destId="{372F8BC0-17DA-4647-AE5B-EFA6B16E3BF9}" srcOrd="1" destOrd="0" presId="urn:microsoft.com/office/officeart/2005/8/layout/orgChart1"/>
    <dgm:cxn modelId="{3CA00178-B173-42AB-941C-850D9A942540}" type="presParOf" srcId="{372F8BC0-17DA-4647-AE5B-EFA6B16E3BF9}" destId="{6A3E3D6B-0416-445A-9FA4-D08C3556E315}" srcOrd="0" destOrd="0" presId="urn:microsoft.com/office/officeart/2005/8/layout/orgChart1"/>
    <dgm:cxn modelId="{A1DAFA1E-0F70-4859-85D1-240D9D05511F}" type="presParOf" srcId="{6A3E3D6B-0416-445A-9FA4-D08C3556E315}" destId="{D6607BCC-8714-48E5-BEDD-58E9777029A2}" srcOrd="0" destOrd="0" presId="urn:microsoft.com/office/officeart/2005/8/layout/orgChart1"/>
    <dgm:cxn modelId="{8E513526-68AE-4A65-A486-D8915C6981CE}" type="presParOf" srcId="{6A3E3D6B-0416-445A-9FA4-D08C3556E315}" destId="{F3386826-1100-42EE-8DB3-70B622012BED}" srcOrd="1" destOrd="0" presId="urn:microsoft.com/office/officeart/2005/8/layout/orgChart1"/>
    <dgm:cxn modelId="{E085193E-D5BA-4731-B3B5-B147AD4D7020}" type="presParOf" srcId="{372F8BC0-17DA-4647-AE5B-EFA6B16E3BF9}" destId="{75EBE444-DB48-49AE-9E4F-08149BCF0272}" srcOrd="1" destOrd="0" presId="urn:microsoft.com/office/officeart/2005/8/layout/orgChart1"/>
    <dgm:cxn modelId="{A6D9A046-C160-4E81-AEC5-DEBEF4B0393A}" type="presParOf" srcId="{372F8BC0-17DA-4647-AE5B-EFA6B16E3BF9}" destId="{0312F3DD-82FB-4844-90D4-61B3065A2A47}" srcOrd="2" destOrd="0" presId="urn:microsoft.com/office/officeart/2005/8/layout/orgChart1"/>
    <dgm:cxn modelId="{91218C89-A822-4DC1-93EE-ED6066052FC7}" type="presParOf" srcId="{9628FCCD-8985-4A1A-8F72-746E34C2550A}" destId="{C9828DB2-163C-4EAB-82AC-3DCA995C8C57}" srcOrd="2" destOrd="0" presId="urn:microsoft.com/office/officeart/2005/8/layout/orgChart1"/>
    <dgm:cxn modelId="{42848BE1-CF34-4511-9FAC-D614CBE9316D}" type="presParOf" srcId="{9628FCCD-8985-4A1A-8F72-746E34C2550A}" destId="{F3BA4002-531D-4FAF-89E2-DE1A64DB097D}" srcOrd="3" destOrd="0" presId="urn:microsoft.com/office/officeart/2005/8/layout/orgChart1"/>
    <dgm:cxn modelId="{27C12E25-6D59-4568-AEEB-B7664C6A0BE8}" type="presParOf" srcId="{F3BA4002-531D-4FAF-89E2-DE1A64DB097D}" destId="{23C8DBC1-3EC6-4401-8836-62EF80EF674C}" srcOrd="0" destOrd="0" presId="urn:microsoft.com/office/officeart/2005/8/layout/orgChart1"/>
    <dgm:cxn modelId="{6CD23748-3F6C-4E71-A5FE-1377B70D06B3}" type="presParOf" srcId="{23C8DBC1-3EC6-4401-8836-62EF80EF674C}" destId="{65B3920B-B0F9-41F3-AFCC-F707EC60D236}" srcOrd="0" destOrd="0" presId="urn:microsoft.com/office/officeart/2005/8/layout/orgChart1"/>
    <dgm:cxn modelId="{3EC744A0-4B19-4DCE-80FB-A50A69C97796}" type="presParOf" srcId="{23C8DBC1-3EC6-4401-8836-62EF80EF674C}" destId="{1A03630C-78AE-474B-967C-02B1D518E38A}" srcOrd="1" destOrd="0" presId="urn:microsoft.com/office/officeart/2005/8/layout/orgChart1"/>
    <dgm:cxn modelId="{13D46286-C6A4-44DC-A3D0-EC468B629D22}" type="presParOf" srcId="{F3BA4002-531D-4FAF-89E2-DE1A64DB097D}" destId="{3A5FEB05-193F-4B2B-A509-8BF8C01443F0}" srcOrd="1" destOrd="0" presId="urn:microsoft.com/office/officeart/2005/8/layout/orgChart1"/>
    <dgm:cxn modelId="{1CFBFDFD-46A0-4AAD-AFA1-8FA92C67FDBF}" type="presParOf" srcId="{F3BA4002-531D-4FAF-89E2-DE1A64DB097D}" destId="{97785299-FEEA-4EBB-BE5D-44C162E122F2}" srcOrd="2" destOrd="0" presId="urn:microsoft.com/office/officeart/2005/8/layout/orgChart1"/>
    <dgm:cxn modelId="{E8E60A5B-EB2D-435D-A304-2CB3D27777CE}" type="presParOf" srcId="{9628FCCD-8985-4A1A-8F72-746E34C2550A}" destId="{4048F71F-F339-4DD5-B633-820C29824374}" srcOrd="4" destOrd="0" presId="urn:microsoft.com/office/officeart/2005/8/layout/orgChart1"/>
    <dgm:cxn modelId="{BAA9CE92-5756-4D0E-93DE-B29D79ABA168}" type="presParOf" srcId="{9628FCCD-8985-4A1A-8F72-746E34C2550A}" destId="{10E9DBB9-20B8-4F50-82B5-1D5B0EBA1435}" srcOrd="5" destOrd="0" presId="urn:microsoft.com/office/officeart/2005/8/layout/orgChart1"/>
    <dgm:cxn modelId="{ABF8EB84-63A2-4E39-9A13-1861D182B38D}" type="presParOf" srcId="{10E9DBB9-20B8-4F50-82B5-1D5B0EBA1435}" destId="{49D2DCA5-079E-4E25-8BEF-0EAE20D4A6B4}" srcOrd="0" destOrd="0" presId="urn:microsoft.com/office/officeart/2005/8/layout/orgChart1"/>
    <dgm:cxn modelId="{CA487EC8-6022-4B49-BAC0-3654A8AED756}" type="presParOf" srcId="{49D2DCA5-079E-4E25-8BEF-0EAE20D4A6B4}" destId="{099541C6-D811-4671-8D6A-F6F2742F1462}" srcOrd="0" destOrd="0" presId="urn:microsoft.com/office/officeart/2005/8/layout/orgChart1"/>
    <dgm:cxn modelId="{3B324C8B-9467-441C-B04C-2B02DD3D2768}" type="presParOf" srcId="{49D2DCA5-079E-4E25-8BEF-0EAE20D4A6B4}" destId="{509BDCBF-60CC-4F48-80E5-879877C2DE2B}" srcOrd="1" destOrd="0" presId="urn:microsoft.com/office/officeart/2005/8/layout/orgChart1"/>
    <dgm:cxn modelId="{91BAA7EF-1030-4B22-9A97-5B05C9290EC6}" type="presParOf" srcId="{10E9DBB9-20B8-4F50-82B5-1D5B0EBA1435}" destId="{A0B0324D-624E-46B7-8D41-B62A67E5C302}" srcOrd="1" destOrd="0" presId="urn:microsoft.com/office/officeart/2005/8/layout/orgChart1"/>
    <dgm:cxn modelId="{9F74EE26-09FC-4F16-9918-5EB6B1CCFCDC}" type="presParOf" srcId="{10E9DBB9-20B8-4F50-82B5-1D5B0EBA1435}" destId="{7EF0E732-C969-44AB-AE68-9DBEEF044ED8}" srcOrd="2" destOrd="0" presId="urn:microsoft.com/office/officeart/2005/8/layout/orgChart1"/>
    <dgm:cxn modelId="{439BDC8B-505D-4DB2-B2F8-826BFB0966CE}" type="presParOf" srcId="{9628FCCD-8985-4A1A-8F72-746E34C2550A}" destId="{0F625FA9-9786-4ACB-8D52-0A0DC7060815}" srcOrd="6" destOrd="0" presId="urn:microsoft.com/office/officeart/2005/8/layout/orgChart1"/>
    <dgm:cxn modelId="{6A55D9E4-7232-457C-8456-B38AAD450586}" type="presParOf" srcId="{9628FCCD-8985-4A1A-8F72-746E34C2550A}" destId="{ED54C149-61F9-4279-B78F-AF1EF20D35B7}" srcOrd="7" destOrd="0" presId="urn:microsoft.com/office/officeart/2005/8/layout/orgChart1"/>
    <dgm:cxn modelId="{0214FF69-9A1B-4858-A6B0-B47D6A9C4FAC}" type="presParOf" srcId="{ED54C149-61F9-4279-B78F-AF1EF20D35B7}" destId="{26EF27C1-E679-4B7F-A90F-89F02441DB3B}" srcOrd="0" destOrd="0" presId="urn:microsoft.com/office/officeart/2005/8/layout/orgChart1"/>
    <dgm:cxn modelId="{CBAFF4C7-23EB-4899-BF1A-DCEE25495525}" type="presParOf" srcId="{26EF27C1-E679-4B7F-A90F-89F02441DB3B}" destId="{A2F575B3-51DD-4EE4-B088-AACDB13D695F}" srcOrd="0" destOrd="0" presId="urn:microsoft.com/office/officeart/2005/8/layout/orgChart1"/>
    <dgm:cxn modelId="{8196A3C2-6484-4141-8815-1FAF289C4F5E}" type="presParOf" srcId="{26EF27C1-E679-4B7F-A90F-89F02441DB3B}" destId="{BA5D49E3-8ABD-4CD4-8010-8D8C4A011272}" srcOrd="1" destOrd="0" presId="urn:microsoft.com/office/officeart/2005/8/layout/orgChart1"/>
    <dgm:cxn modelId="{A2B78442-47B7-44A7-9170-C816E73C34FC}" type="presParOf" srcId="{ED54C149-61F9-4279-B78F-AF1EF20D35B7}" destId="{157D6974-D902-4984-9848-4B99D6C4DD68}" srcOrd="1" destOrd="0" presId="urn:microsoft.com/office/officeart/2005/8/layout/orgChart1"/>
    <dgm:cxn modelId="{B5C0EBDD-DE23-4F7E-A532-5A0B8592FAA1}" type="presParOf" srcId="{ED54C149-61F9-4279-B78F-AF1EF20D35B7}" destId="{E1E490D1-47AD-42B1-80A1-85A554816ED7}" srcOrd="2" destOrd="0" presId="urn:microsoft.com/office/officeart/2005/8/layout/orgChart1"/>
    <dgm:cxn modelId="{D78B200B-603D-49CB-BB2F-4DDA23A92E84}" type="presParOf" srcId="{9628FCCD-8985-4A1A-8F72-746E34C2550A}" destId="{5E683D38-0F0E-48E5-92FB-722F71C5B19B}" srcOrd="8" destOrd="0" presId="urn:microsoft.com/office/officeart/2005/8/layout/orgChart1"/>
    <dgm:cxn modelId="{3FA713A5-9ED3-4AB7-B843-98DC037C40D7}" type="presParOf" srcId="{9628FCCD-8985-4A1A-8F72-746E34C2550A}" destId="{23916C4C-08F2-431F-A7A5-922F4FFB0166}" srcOrd="9" destOrd="0" presId="urn:microsoft.com/office/officeart/2005/8/layout/orgChart1"/>
    <dgm:cxn modelId="{BC9C9FD4-0890-411C-B4D0-6DFC6505591B}" type="presParOf" srcId="{23916C4C-08F2-431F-A7A5-922F4FFB0166}" destId="{348D312F-028F-45F4-8CBB-85FBE1FF900A}" srcOrd="0" destOrd="0" presId="urn:microsoft.com/office/officeart/2005/8/layout/orgChart1"/>
    <dgm:cxn modelId="{810A60ED-1822-42A4-B512-209EBAE27983}" type="presParOf" srcId="{348D312F-028F-45F4-8CBB-85FBE1FF900A}" destId="{3CCB0352-1B74-4CF8-B3BF-34572B37FEC4}" srcOrd="0" destOrd="0" presId="urn:microsoft.com/office/officeart/2005/8/layout/orgChart1"/>
    <dgm:cxn modelId="{58F2A7E4-F0A5-4003-8233-88C1CFA08723}" type="presParOf" srcId="{348D312F-028F-45F4-8CBB-85FBE1FF900A}" destId="{8ACAF5A3-218D-4771-913F-A8205475C56D}" srcOrd="1" destOrd="0" presId="urn:microsoft.com/office/officeart/2005/8/layout/orgChart1"/>
    <dgm:cxn modelId="{B162FCE5-D43C-466B-A4F8-905EB447C458}" type="presParOf" srcId="{23916C4C-08F2-431F-A7A5-922F4FFB0166}" destId="{6A555C10-10CA-4A91-8A0C-B1391C7CAA09}" srcOrd="1" destOrd="0" presId="urn:microsoft.com/office/officeart/2005/8/layout/orgChart1"/>
    <dgm:cxn modelId="{C8C6B9C6-B555-4CA8-AD9F-C3753E98F438}" type="presParOf" srcId="{23916C4C-08F2-431F-A7A5-922F4FFB0166}" destId="{6FC9227F-67B0-4A0B-98B3-333E4D253CD5}" srcOrd="2" destOrd="0" presId="urn:microsoft.com/office/officeart/2005/8/layout/orgChart1"/>
    <dgm:cxn modelId="{C8DB6A31-A252-4E5E-98C5-EC550AC9E143}" type="presParOf" srcId="{A4BC1689-E718-4500-B8D7-032775F7BB41}" destId="{26A9F920-913C-4AD4-943F-157C631E9457}" srcOrd="2" destOrd="0" presId="urn:microsoft.com/office/officeart/2005/8/layout/orgChart1"/>
    <dgm:cxn modelId="{8AAB65A3-4B2D-4C48-AD1D-8579828B38E9}" type="presParOf" srcId="{521E3ECE-EB8B-4EE4-B8E9-95FCF0A53696}" destId="{44EE6362-D427-48A6-BAEB-4DCC1554DE49}" srcOrd="1" destOrd="0" presId="urn:microsoft.com/office/officeart/2005/8/layout/orgChart1"/>
    <dgm:cxn modelId="{D00F5027-A943-45A6-9BC2-5D29BD2F4528}" type="presParOf" srcId="{44EE6362-D427-48A6-BAEB-4DCC1554DE49}" destId="{EB528F72-868C-4595-99D5-0DD2EEE1FD22}" srcOrd="0" destOrd="0" presId="urn:microsoft.com/office/officeart/2005/8/layout/orgChart1"/>
    <dgm:cxn modelId="{719D12B7-93F1-4A26-BA57-C8E83713AAC5}" type="presParOf" srcId="{EB528F72-868C-4595-99D5-0DD2EEE1FD22}" destId="{16518993-6B52-49FF-A53F-4CD203FC5971}" srcOrd="0" destOrd="0" presId="urn:microsoft.com/office/officeart/2005/8/layout/orgChart1"/>
    <dgm:cxn modelId="{910C7C42-6BFE-476D-B773-C730921C7C4C}" type="presParOf" srcId="{EB528F72-868C-4595-99D5-0DD2EEE1FD22}" destId="{65FC1EAF-83D5-444F-858D-C0C50767585C}" srcOrd="1" destOrd="0" presId="urn:microsoft.com/office/officeart/2005/8/layout/orgChart1"/>
    <dgm:cxn modelId="{069A4B59-A516-4849-AF2C-5F7DD768E400}" type="presParOf" srcId="{44EE6362-D427-48A6-BAEB-4DCC1554DE49}" destId="{75C9B12A-C744-430F-91CD-8A1BC4241986}" srcOrd="1" destOrd="0" presId="urn:microsoft.com/office/officeart/2005/8/layout/orgChart1"/>
    <dgm:cxn modelId="{E9C1EEC5-8FB1-4FC5-AB78-2F26D735FED6}" type="presParOf" srcId="{44EE6362-D427-48A6-BAEB-4DCC1554DE49}" destId="{0898576D-6716-4CD0-AACF-2972C07EE3A8}" srcOrd="2" destOrd="0" presId="urn:microsoft.com/office/officeart/2005/8/layout/orgChart1"/>
    <dgm:cxn modelId="{2D92CDEB-4E3E-47A0-83F9-C0501542AA88}" type="presParOf" srcId="{521E3ECE-EB8B-4EE4-B8E9-95FCF0A53696}" destId="{EA53F13C-95A5-4A13-B659-1ECE5B01CECA}" srcOrd="2" destOrd="0" presId="urn:microsoft.com/office/officeart/2005/8/layout/orgChart1"/>
    <dgm:cxn modelId="{E0BAD6DC-0FD9-4B04-AAC6-F58CCC06AA88}" type="presParOf" srcId="{EA53F13C-95A5-4A13-B659-1ECE5B01CECA}" destId="{C83EDDED-F74F-4BEF-A3D1-F24B2D06B217}" srcOrd="0" destOrd="0" presId="urn:microsoft.com/office/officeart/2005/8/layout/orgChart1"/>
    <dgm:cxn modelId="{F796B9AD-501C-400A-891D-1DAB37AE5940}" type="presParOf" srcId="{C83EDDED-F74F-4BEF-A3D1-F24B2D06B217}" destId="{89F28DC1-6295-4141-BF6D-B7E068F20CE6}" srcOrd="0" destOrd="0" presId="urn:microsoft.com/office/officeart/2005/8/layout/orgChart1"/>
    <dgm:cxn modelId="{C65362AC-E614-4C51-B0DD-F99EA6E0580C}" type="presParOf" srcId="{C83EDDED-F74F-4BEF-A3D1-F24B2D06B217}" destId="{71038E75-2DA1-4037-B497-92A025FFA93C}" srcOrd="1" destOrd="0" presId="urn:microsoft.com/office/officeart/2005/8/layout/orgChart1"/>
    <dgm:cxn modelId="{2C089754-0C09-41DE-B871-13090F7AAB07}" type="presParOf" srcId="{EA53F13C-95A5-4A13-B659-1ECE5B01CECA}" destId="{CAAF00A1-BC73-4742-8920-C17D825AAC4D}" srcOrd="1" destOrd="0" presId="urn:microsoft.com/office/officeart/2005/8/layout/orgChart1"/>
    <dgm:cxn modelId="{FA26B23C-0052-4AEA-935D-F67212C57D82}" type="presParOf" srcId="{EA53F13C-95A5-4A13-B659-1ECE5B01CECA}" destId="{23BA822B-AE69-4D0A-9781-2F07E48E7E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83D38-0F0E-48E5-92FB-722F71C5B19B}">
      <dsp:nvSpPr>
        <dsp:cNvPr id="0" name=""/>
        <dsp:cNvSpPr/>
      </dsp:nvSpPr>
      <dsp:spPr>
        <a:xfrm>
          <a:off x="4072506" y="1543697"/>
          <a:ext cx="2924618" cy="358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394"/>
              </a:lnTo>
              <a:lnTo>
                <a:pt x="2924618" y="179394"/>
              </a:lnTo>
              <a:lnTo>
                <a:pt x="2924618" y="358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25FA9-9786-4ACB-8D52-0A0DC7060815}">
      <dsp:nvSpPr>
        <dsp:cNvPr id="0" name=""/>
        <dsp:cNvSpPr/>
      </dsp:nvSpPr>
      <dsp:spPr>
        <a:xfrm>
          <a:off x="4072506" y="1543697"/>
          <a:ext cx="1456367" cy="36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08"/>
              </a:lnTo>
              <a:lnTo>
                <a:pt x="1456367" y="183008"/>
              </a:lnTo>
              <a:lnTo>
                <a:pt x="1456367" y="362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8F71F-F339-4DD5-B633-820C29824374}">
      <dsp:nvSpPr>
        <dsp:cNvPr id="0" name=""/>
        <dsp:cNvSpPr/>
      </dsp:nvSpPr>
      <dsp:spPr>
        <a:xfrm>
          <a:off x="4026376" y="1543697"/>
          <a:ext cx="91440" cy="384271"/>
        </a:xfrm>
        <a:custGeom>
          <a:avLst/>
          <a:gdLst/>
          <a:ahLst/>
          <a:cxnLst/>
          <a:rect l="0" t="0" r="0" b="0"/>
          <a:pathLst>
            <a:path>
              <a:moveTo>
                <a:pt x="46130" y="0"/>
              </a:moveTo>
              <a:lnTo>
                <a:pt x="46130" y="204877"/>
              </a:lnTo>
              <a:lnTo>
                <a:pt x="45720" y="204877"/>
              </a:lnTo>
              <a:lnTo>
                <a:pt x="45720" y="384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28DB2-163C-4EAB-82AC-3DCA995C8C57}">
      <dsp:nvSpPr>
        <dsp:cNvPr id="0" name=""/>
        <dsp:cNvSpPr/>
      </dsp:nvSpPr>
      <dsp:spPr>
        <a:xfrm>
          <a:off x="2569555" y="1543697"/>
          <a:ext cx="1502950" cy="370620"/>
        </a:xfrm>
        <a:custGeom>
          <a:avLst/>
          <a:gdLst/>
          <a:ahLst/>
          <a:cxnLst/>
          <a:rect l="0" t="0" r="0" b="0"/>
          <a:pathLst>
            <a:path>
              <a:moveTo>
                <a:pt x="1502950" y="0"/>
              </a:moveTo>
              <a:lnTo>
                <a:pt x="1502950" y="191226"/>
              </a:lnTo>
              <a:lnTo>
                <a:pt x="0" y="191226"/>
              </a:lnTo>
              <a:lnTo>
                <a:pt x="0" y="370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2413D-2241-4582-9086-7A6284FCA214}">
      <dsp:nvSpPr>
        <dsp:cNvPr id="0" name=""/>
        <dsp:cNvSpPr/>
      </dsp:nvSpPr>
      <dsp:spPr>
        <a:xfrm>
          <a:off x="1089465" y="1543697"/>
          <a:ext cx="2983041" cy="375609"/>
        </a:xfrm>
        <a:custGeom>
          <a:avLst/>
          <a:gdLst/>
          <a:ahLst/>
          <a:cxnLst/>
          <a:rect l="0" t="0" r="0" b="0"/>
          <a:pathLst>
            <a:path>
              <a:moveTo>
                <a:pt x="2983041" y="0"/>
              </a:moveTo>
              <a:lnTo>
                <a:pt x="2983041" y="196214"/>
              </a:lnTo>
              <a:lnTo>
                <a:pt x="0" y="196214"/>
              </a:lnTo>
              <a:lnTo>
                <a:pt x="0" y="37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61B73-E190-4129-97CC-92AA680C81C0}">
      <dsp:nvSpPr>
        <dsp:cNvPr id="0" name=""/>
        <dsp:cNvSpPr/>
      </dsp:nvSpPr>
      <dsp:spPr>
        <a:xfrm>
          <a:off x="3330334" y="820984"/>
          <a:ext cx="1484344" cy="72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NGAP Management Group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Working Group Chairs/Vice-Chairs &amp; Partner Organization Focal Points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ICAO: Michiel Vreedenburgh</a:t>
          </a:r>
          <a:endParaRPr lang="en-GB" sz="700" kern="1200" dirty="0"/>
        </a:p>
      </dsp:txBody>
      <dsp:txXfrm>
        <a:off x="3330334" y="820984"/>
        <a:ext cx="1484344" cy="722712"/>
      </dsp:txXfrm>
    </dsp:sp>
    <dsp:sp modelId="{D6607BCC-8714-48E5-BEDD-58E9777029A2}">
      <dsp:nvSpPr>
        <dsp:cNvPr id="0" name=""/>
        <dsp:cNvSpPr/>
      </dsp:nvSpPr>
      <dsp:spPr>
        <a:xfrm>
          <a:off x="441312" y="1919306"/>
          <a:ext cx="1296305" cy="542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Other ICAO </a:t>
          </a:r>
          <a:r>
            <a:rPr lang="en-US" sz="600" kern="1200" dirty="0" err="1" smtClean="0"/>
            <a:t>Bureaux</a:t>
          </a:r>
          <a:r>
            <a:rPr lang="en-US" sz="600" kern="1200" dirty="0" smtClean="0"/>
            <a:t>/Offices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(ADB/HR, ATB/ADA, GAT, COM)</a:t>
          </a:r>
          <a:endParaRPr lang="en-GB" sz="600" kern="1200" dirty="0"/>
        </a:p>
      </dsp:txBody>
      <dsp:txXfrm>
        <a:off x="441312" y="1919306"/>
        <a:ext cx="1296305" cy="542506"/>
      </dsp:txXfrm>
    </dsp:sp>
    <dsp:sp modelId="{65B3920B-B0F9-41F3-AFCC-F707EC60D236}">
      <dsp:nvSpPr>
        <dsp:cNvPr id="0" name=""/>
        <dsp:cNvSpPr/>
      </dsp:nvSpPr>
      <dsp:spPr>
        <a:xfrm>
          <a:off x="1920941" y="1914318"/>
          <a:ext cx="1297227" cy="5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Strategies and Planning Working Group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Chair: </a:t>
          </a:r>
          <a:r>
            <a:rPr lang="en-GB" sz="600" kern="1200" dirty="0" smtClean="0"/>
            <a:t>Diana </a:t>
          </a:r>
          <a:r>
            <a:rPr lang="en-GB" sz="600" kern="1200" dirty="0" err="1" smtClean="0"/>
            <a:t>Dumitrache</a:t>
          </a:r>
          <a:endParaRPr lang="en-US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ICAO: Dawn Flanagan / Tatiana Pak</a:t>
          </a:r>
          <a:endParaRPr lang="en-GB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920941" y="1914318"/>
        <a:ext cx="1297227" cy="542344"/>
      </dsp:txXfrm>
    </dsp:sp>
    <dsp:sp modelId="{099541C6-D811-4671-8D6A-F6F2742F1462}">
      <dsp:nvSpPr>
        <dsp:cNvPr id="0" name=""/>
        <dsp:cNvSpPr/>
      </dsp:nvSpPr>
      <dsp:spPr>
        <a:xfrm>
          <a:off x="3423482" y="1927969"/>
          <a:ext cx="1297227" cy="542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Outreach Working Group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Chair: Lori Brown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ICAO: Dawn Flanagan / Yuchen Yuan</a:t>
          </a:r>
          <a:endParaRPr lang="en-GB" sz="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3423482" y="1927969"/>
        <a:ext cx="1297227" cy="542344"/>
      </dsp:txXfrm>
    </dsp:sp>
    <dsp:sp modelId="{A2F575B3-51DD-4EE4-B088-AACDB13D695F}">
      <dsp:nvSpPr>
        <dsp:cNvPr id="0" name=""/>
        <dsp:cNvSpPr/>
      </dsp:nvSpPr>
      <dsp:spPr>
        <a:xfrm>
          <a:off x="4880200" y="1906100"/>
          <a:ext cx="1297347" cy="544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Implementation Working Group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Chair: Mary Nelson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ICAO: Herman Pretorius</a:t>
          </a:r>
          <a:endParaRPr lang="en-GB" sz="600" kern="1200" dirty="0" smtClean="0"/>
        </a:p>
        <a:p>
          <a:pPr lvl="0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880200" y="1906100"/>
        <a:ext cx="1297347" cy="544052"/>
      </dsp:txXfrm>
    </dsp:sp>
    <dsp:sp modelId="{3CCB0352-1B74-4CF8-B3BF-34572B37FEC4}">
      <dsp:nvSpPr>
        <dsp:cNvPr id="0" name=""/>
        <dsp:cNvSpPr/>
      </dsp:nvSpPr>
      <dsp:spPr>
        <a:xfrm>
          <a:off x="6346606" y="1902486"/>
          <a:ext cx="1301037" cy="545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ICAO Regional Offices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NGAP Coordinators</a:t>
          </a:r>
          <a:endParaRPr lang="en-GB" sz="600" kern="1200" dirty="0"/>
        </a:p>
      </dsp:txBody>
      <dsp:txXfrm>
        <a:off x="6346606" y="1902486"/>
        <a:ext cx="1301037" cy="545598"/>
      </dsp:txXfrm>
    </dsp:sp>
    <dsp:sp modelId="{16518993-6B52-49FF-A53F-4CD203FC5971}">
      <dsp:nvSpPr>
        <dsp:cNvPr id="0" name=""/>
        <dsp:cNvSpPr/>
      </dsp:nvSpPr>
      <dsp:spPr>
        <a:xfrm>
          <a:off x="4129733" y="2832348"/>
          <a:ext cx="1389607" cy="529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Events Subgroup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Vice-Chair: Lynne McMullen</a:t>
          </a:r>
          <a:endParaRPr lang="en-GB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>
        <a:off x="4129733" y="2832348"/>
        <a:ext cx="1389607" cy="529196"/>
      </dsp:txXfrm>
    </dsp:sp>
    <dsp:sp modelId="{89F28DC1-6295-4141-BF6D-B7E068F20CE6}">
      <dsp:nvSpPr>
        <dsp:cNvPr id="0" name=""/>
        <dsp:cNvSpPr/>
      </dsp:nvSpPr>
      <dsp:spPr>
        <a:xfrm>
          <a:off x="2554888" y="2817399"/>
          <a:ext cx="1391145" cy="527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Communications and Publicity Subgroup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Vice-Chair: Suzanne Kearns</a:t>
          </a:r>
          <a:endParaRPr lang="en-GB" sz="600" kern="1200" dirty="0"/>
        </a:p>
      </dsp:txBody>
      <dsp:txXfrm>
        <a:off x="2554888" y="2817399"/>
        <a:ext cx="1391145" cy="52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1FBF-7C06-48FC-8DE1-36CF045B1811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6E96F-3B01-48FA-BD08-74020CA4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7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39799"/>
            <a:ext cx="92170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1599883"/>
            <a:ext cx="9142286" cy="32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56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3092-FCBB-4A35-953F-782221769225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86C56-9365-4E0D-90E2-0E318BE0B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8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15/06/2017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15/06/2017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68" r:id="rId12"/>
    <p:sldLayoutId id="2147483666" r:id="rId13"/>
    <p:sldLayoutId id="2147483661" r:id="rId14"/>
    <p:sldLayoutId id="2147483663" r:id="rId15"/>
    <p:sldLayoutId id="2147483664" r:id="rId16"/>
    <p:sldLayoutId id="2147483665" r:id="rId17"/>
    <p:sldLayoutId id="2147483667" r:id="rId18"/>
    <p:sldLayoutId id="214748366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0909450"/>
              </p:ext>
            </p:extLst>
          </p:nvPr>
        </p:nvGraphicFramePr>
        <p:xfrm>
          <a:off x="395536" y="843558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843558"/>
            <a:ext cx="8661648" cy="50405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54A4"/>
                </a:solidFill>
              </a:rPr>
              <a:t>NGAP Organization</a:t>
            </a:r>
            <a:endParaRPr lang="en-GB" b="1" dirty="0">
              <a:solidFill>
                <a:srgbClr val="0054A4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64000" y="3298537"/>
            <a:ext cx="0" cy="1800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5896" y="3478557"/>
            <a:ext cx="1584176" cy="1393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45997" y="3457286"/>
            <a:ext cx="0" cy="2036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0072" y="3492492"/>
            <a:ext cx="0" cy="2020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576DF778C2549B240C4381215D2BC" ma:contentTypeVersion="2" ma:contentTypeDescription="Create a new document." ma:contentTypeScope="" ma:versionID="eb52698e6ff2e1d4ecde544c0966854e">
  <xsd:schema xmlns:xsd="http://www.w3.org/2001/XMLSchema" xmlns:xs="http://www.w3.org/2001/XMLSchema" xmlns:p="http://schemas.microsoft.com/office/2006/metadata/properties" xmlns:ns2="09d6f8af-bfc5-4d64-bc29-e64df6767357" targetNamespace="http://schemas.microsoft.com/office/2006/metadata/properties" ma:root="true" ma:fieldsID="73a6f2d758262f17f4ed1111b8e3d2b1" ns2:_="">
    <xsd:import namespace="09d6f8af-bfc5-4d64-bc29-e64df6767357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SupportingDocu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6f8af-bfc5-4d64-bc29-e64df6767357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SupportingDocuments" ma:index="9" nillable="true" ma:displayName="SupportingDocuments" ma:default="0" ma:internalName="SupportingDocument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9d6f8af-bfc5-4d64-bc29-e64df6767357" xsi:nil="true"/>
    <SupportingDocuments xmlns="09d6f8af-bfc5-4d64-bc29-e64df6767357">false</SupportingDocument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FE0EEFC-4D07-4C0D-976F-DAF650010BB6}"/>
</file>

<file path=customXml/itemProps2.xml><?xml version="1.0" encoding="utf-8"?>
<ds:datastoreItem xmlns:ds="http://schemas.openxmlformats.org/officeDocument/2006/customXml" ds:itemID="{03C8064A-FE1B-4553-971F-9893CE694533}"/>
</file>

<file path=customXml/itemProps3.xml><?xml version="1.0" encoding="utf-8"?>
<ds:datastoreItem xmlns:ds="http://schemas.openxmlformats.org/officeDocument/2006/customXml" ds:itemID="{F0D0B93F-A1DA-4F90-858D-EEDF81D19ED6}"/>
</file>

<file path=customXml/itemProps4.xml><?xml version="1.0" encoding="utf-8"?>
<ds:datastoreItem xmlns:ds="http://schemas.openxmlformats.org/officeDocument/2006/customXml" ds:itemID="{EEA0A4F0-AB91-4B01-9FE3-4728BD3A51A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89</Words>
  <Application>Microsoft Office PowerPoint</Application>
  <PresentationFormat>On-screen Show (16:9)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NGAP Organization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Philbin, Anthony</dc:creator>
  <cp:lastModifiedBy>Modoryova, Ivana</cp:lastModifiedBy>
  <cp:revision>39</cp:revision>
  <dcterms:created xsi:type="dcterms:W3CDTF">2013-08-20T15:49:37Z</dcterms:created>
  <dcterms:modified xsi:type="dcterms:W3CDTF">2017-06-15T12:56:00Z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0x010100B4A576DF778C2549B240C4381215D2BC</vt:lpwstr>
  </property>
  <property fmtid="{D5CDD505-2E9C-101B-9397-08002B2CF9AE}" pid="3" name="_dlc_DocIdItemGuid">
    <vt:lpwstr>239e8d59-7da3-4c6d-b6cf-d47dae6d4541</vt:lpwstr>
  </property>
</Properties>
</file>